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6" r:id="rId5"/>
    <p:sldId id="277" r:id="rId6"/>
    <p:sldId id="280" r:id="rId7"/>
    <p:sldId id="278" r:id="rId8"/>
    <p:sldId id="274" r:id="rId9"/>
    <p:sldId id="283" r:id="rId10"/>
    <p:sldId id="282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99"/>
    <a:srgbClr val="0033CC"/>
    <a:srgbClr val="FF99FF"/>
    <a:srgbClr val="006600"/>
    <a:srgbClr val="0033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05" autoAdjust="0"/>
  </p:normalViewPr>
  <p:slideViewPr>
    <p:cSldViewPr>
      <p:cViewPr>
        <p:scale>
          <a:sx n="95" d="100"/>
          <a:sy n="95" d="100"/>
        </p:scale>
        <p:origin x="-43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7BB2F-1FF8-421A-98EB-2CE4B27A829C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B4A0-BBDA-4448-8F02-954F7069F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8B4A0-BBDA-4448-8F02-954F7069F7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festival.1september.ru/articles/520257/img2.gif" TargetMode="External"/><Relationship Id="rId5" Type="http://schemas.openxmlformats.org/officeDocument/2006/relationships/image" Target="../media/image6.png"/><Relationship Id="rId4" Type="http://schemas.openxmlformats.org/officeDocument/2006/relationships/image" Target="http://festival.1september.ru/articles/520257/img1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3_16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МУНИЦИПАЛЬНОЕ БЮДЖЕТНОЕ ОБРАЗОВАТЕЛЬНОЕ УЧРЕЖДЕНИЕ</a:t>
            </a:r>
            <a:endParaRPr lang="ru-RU" dirty="0" smtClean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ТОГУЧИНСКОГО РАЙОНА КИИКСКАЯ СРЕДНЯЯ ОБРАЗОВАТЕЛЬНАЯ ШКОЛА</a:t>
            </a:r>
            <a:endParaRPr lang="ru-RU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71810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500174"/>
            <a:ext cx="8715404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РЕШЕНИЕ ЗАДАЧ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ПО ТЕМЕ: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«ЭЛЕКТРИЧЕСКИЙ ТОК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  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6072206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gradFill>
                  <a:gsLst>
                    <a:gs pos="0">
                      <a:srgbClr val="000000"/>
                    </a:gs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8 класс</a:t>
            </a:r>
            <a:endParaRPr lang="ru-RU" sz="3600" b="1" dirty="0">
              <a:gradFill>
                <a:gsLst>
                  <a:gs pos="0">
                    <a:srgbClr val="000000"/>
                  </a:gs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  <p:pic>
        <p:nvPicPr>
          <p:cNvPr id="9" name="Picture 2" descr="I:\ФИЗИКА\СТЕНД\картинки\0_3a860_8e32ac8b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786190"/>
            <a:ext cx="2143140" cy="219080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143636" y="6215082"/>
            <a:ext cx="2857520" cy="357190"/>
          </a:xfrm>
          <a:prstGeom prst="rect">
            <a:avLst/>
          </a:prstGeom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05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ПОДГОТОВИЛА УЧИТЕЛЬ ФИЗИКИ </a:t>
            </a:r>
          </a:p>
          <a:p>
            <a:pPr algn="r"/>
            <a:r>
              <a:rPr lang="ru-RU" sz="105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РАГУЛИНА ЛЮБОВЬ ДАВЫДОВНА</a:t>
            </a:r>
            <a:endParaRPr lang="ru-RU" sz="105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0"/>
            <a:ext cx="8012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ВАШЕ НАСТРОЕНИЕ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785926"/>
            <a:ext cx="37369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встревожен</a:t>
            </a:r>
            <a:endParaRPr lang="ru-RU" sz="3600" b="1" cap="all" spc="0" dirty="0">
              <a:ln w="0"/>
              <a:solidFill>
                <a:srgbClr val="0033CC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428868"/>
            <a:ext cx="35702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CC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СПОКОЕН</a:t>
            </a:r>
            <a:endParaRPr lang="ru-RU" sz="4800" b="1" cap="none" spc="0" dirty="0">
              <a:ln w="11430"/>
              <a:solidFill>
                <a:srgbClr val="CC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71942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УДИВЛЁН</a:t>
            </a:r>
            <a:endParaRPr lang="ru-RU" sz="4800" b="1" dirty="0">
              <a:ln>
                <a:solidFill>
                  <a:schemeClr val="bg1"/>
                </a:solidFill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492919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БЕЗРАЗЛИЧЕН</a:t>
            </a:r>
            <a:endParaRPr lang="ru-RU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857892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РАДОСТНО  ВОСХИЩЁН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214686"/>
            <a:ext cx="4229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раздражён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J:\КРИСТИНА КОНФЕРЕНЦИЯ ФИЗИКА 2013 ПРЕЗЕНТАЦИЯ ФОНТАНЫ НОВОСИБИРСКА\ФОНТАНЫ МИРА картинки\дракон\sigpic541_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8715436" cy="58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286908" cy="69651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1428736"/>
            <a:ext cx="800105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Спасибо </a:t>
            </a:r>
          </a:p>
          <a:p>
            <a:pPr algn="ctr"/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за работу </a:t>
            </a:r>
            <a:b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sz="9600" b="1" spc="50" dirty="0" smtClean="0">
                <a:ln w="11430">
                  <a:solidFill>
                    <a:srgbClr val="FF99FF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на уроке</a:t>
            </a:r>
            <a:endParaRPr lang="ru-RU" sz="9600" b="1" spc="50" dirty="0">
              <a:ln w="11430">
                <a:solidFill>
                  <a:srgbClr val="FF99FF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929718" cy="60016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Деятельность – единственный путь  к знанию.                   </a:t>
            </a:r>
          </a:p>
          <a:p>
            <a:pPr algn="ctr"/>
            <a:endParaRPr lang="ru-RU" sz="900" b="1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000108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</a:rPr>
              <a:t>Джордж Бернард Шоу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14356"/>
            <a:ext cx="9144000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Благодаря истинному знанию ты будешь, </a:t>
            </a:r>
          </a:p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гораздо смелее и совершеннее в каждой работе, </a:t>
            </a:r>
          </a:p>
          <a:p>
            <a:pPr indent="1270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cs typeface="Times New Roman" pitchFamily="18" charset="0"/>
              </a:rPr>
              <a:t>нежели без него.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6072206"/>
            <a:ext cx="1972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00"/>
                    </a:gs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Times New Roman" pitchFamily="18" charset="0"/>
              </a:rPr>
              <a:t>А. Дюрер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00"/>
                  </a:gs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pic>
        <p:nvPicPr>
          <p:cNvPr id="14338" name="Picture 2" descr="C:\Documents and Settings\Admin\Рабочий стол\ВСЕ МОЕ\КАРТИНКИ ФИЗИКА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929295"/>
            <a:ext cx="1000100" cy="928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013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135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928670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428604"/>
            <a:ext cx="8143931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sng" strike="noStrike" normalizeH="0" baseline="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35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закрепить знания</a:t>
            </a:r>
            <a:r>
              <a:rPr kumimoji="0" lang="ru-RU" sz="44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закона Ома для участка цепи, видов соединений  проводников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 descr="C:\Documents and Settings\Admin\Рабочий стол\ВСЕ МОЕ\КАРТИНКИ ФИЗИКА\КАРТИНКИ1\fy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72074"/>
            <a:ext cx="1785942" cy="1488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42853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Century Schoolbook" pitchFamily="18" charset="0"/>
              </a:rPr>
              <a:t>НАЙДИ ОШИБКУ</a:t>
            </a:r>
            <a:endParaRPr lang="ru-RU" sz="3600" b="1" cap="all" dirty="0">
              <a:ln w="0"/>
              <a:solidFill>
                <a:srgbClr val="0033CC"/>
              </a:solidFill>
              <a:effectLst>
                <a:reflection blurRad="12700" stA="50000" endPos="50000" dist="5000" dir="5400000" sy="-100000" rotWithShape="0"/>
              </a:effectLst>
              <a:latin typeface="Century Schoolbook" pitchFamily="18" charset="0"/>
            </a:endParaRPr>
          </a:p>
        </p:txBody>
      </p:sp>
      <p:pic>
        <p:nvPicPr>
          <p:cNvPr id="6145" name="Рисунок 3" descr="http://festival.1september.ru/articles/520257/img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1000108"/>
            <a:ext cx="86439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Рисунок 2" descr="http://festival.1september.ru/articles/520257/img2.gif"/>
          <p:cNvPicPr>
            <a:picLocks noChangeAspect="1" noChangeArrowheads="1"/>
          </p:cNvPicPr>
          <p:nvPr/>
        </p:nvPicPr>
        <p:blipFill>
          <a:blip r:embed="rId5" r:link="rId6" cstate="print"/>
          <a:srcRect b="16736"/>
          <a:stretch>
            <a:fillRect/>
          </a:stretch>
        </p:blipFill>
        <p:spPr bwMode="auto">
          <a:xfrm>
            <a:off x="214282" y="3143248"/>
            <a:ext cx="864399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4929198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	   4			      5		         </a:t>
            </a:r>
            <a:r>
              <a:rPr lang="en-US" sz="2000" b="1" dirty="0" smtClean="0">
                <a:latin typeface="Bookman Old Style" pitchFamily="18" charset="0"/>
              </a:rPr>
              <a:t>           </a:t>
            </a:r>
            <a:r>
              <a:rPr lang="ru-RU" sz="2000" b="1" dirty="0" smtClean="0">
                <a:latin typeface="Bookman Old Style" pitchFamily="18" charset="0"/>
              </a:rPr>
              <a:t>6</a:t>
            </a:r>
            <a:endParaRPr lang="ru-RU" sz="2000" b="1" dirty="0">
              <a:latin typeface="Bookman Old Style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85786" y="5429264"/>
            <a:ext cx="7870527" cy="831001"/>
            <a:chOff x="804619" y="960377"/>
            <a:chExt cx="5795570" cy="67695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804619" y="960377"/>
              <a:ext cx="2928942" cy="676950"/>
            </a:xfrm>
            <a:prstGeom prst="rect">
              <a:avLst/>
            </a:prstGeom>
          </p:spPr>
          <p:txBody>
            <a:bodyPr wrap="square" anchor="ctr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ru-RU" sz="24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</a:t>
              </a:r>
              <a:r>
                <a:rPr lang="ru-RU" sz="2400" b="1" u="sng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ПОСЛЕДОВАТЕЛЬНОЕ </a:t>
              </a:r>
            </a:p>
            <a:p>
              <a:r>
                <a:rPr lang="ru-RU" sz="2400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                </a:t>
              </a:r>
              <a:r>
                <a:rPr lang="en-US" sz="2400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 I</a:t>
              </a:r>
              <a:endParaRPr lang="ru-RU" sz="2400" b="1" cap="all" dirty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6182" y="107154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en-US" b="1" cap="all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</a:rPr>
                <a:t>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71297" y="960379"/>
              <a:ext cx="2428892" cy="6769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ru-RU" sz="2400" b="1" u="sng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ПАРАЛЛЕЛЬНОЕ</a:t>
              </a:r>
              <a:endParaRPr lang="en-US" sz="2400" b="1" u="sng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  <a:p>
              <a:pPr algn="ctr"/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R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U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i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L</a:t>
              </a:r>
              <a:r>
                <a:rPr lang="ru-RU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 </a:t>
              </a:r>
              <a:r>
                <a:rPr lang="en-US" sz="2400" b="1" dirty="0" smtClean="0">
                  <a:ln w="0"/>
                  <a:solidFill>
                    <a:srgbClr val="000099"/>
                  </a:solidFill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S</a:t>
              </a:r>
              <a:endParaRPr lang="ru-RU" sz="2400" b="1" dirty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1596" y="142852"/>
            <a:ext cx="9012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«ИНТЕРЕСНЫЙ   ФАКТ» - ЭЛЕКТРИЧЕСКИЙ   СОМ </a:t>
            </a:r>
          </a:p>
          <a:p>
            <a:endParaRPr lang="ru-RU" sz="24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857256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ВСЕ МОЕ\КАРТИНКИ ФИЗИКА\komp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285860"/>
            <a:ext cx="5643602" cy="48740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14480" y="21429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hlinkClick r:id="rId4" action="ppaction://hlinkfile"/>
              </a:rPr>
              <a:t>Думаю и действую!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42852"/>
            <a:ext cx="86934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ea typeface="Times New Roman" pitchFamily="18" charset="0"/>
              </a:rPr>
              <a:t>«ЖИЗНЬ НЕ СПРОСИТ, УЧИЛ ТЫ ИЛИ НЕ УЧИЛ, </a:t>
            </a:r>
            <a:endParaRPr kumimoji="0" lang="ru-RU" sz="2400" b="1" i="0" u="none" strike="noStrike" cap="all" normalizeH="0" baseline="0" dirty="0" smtClean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entury Schoolbook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entury Schoolbook" pitchFamily="18" charset="0"/>
                <a:ea typeface="Times New Roman" pitchFamily="18" charset="0"/>
              </a:rPr>
              <a:t>А СТРОГО СПРОСИТ, ЧТО ТЫ ЗНАЕШЬ»</a:t>
            </a:r>
            <a:endParaRPr kumimoji="0" lang="ru-RU" sz="2400" b="1" i="0" u="none" strike="noStrike" cap="all" normalizeH="0" baseline="0" dirty="0" smtClean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entury Schoolbook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34" y="1285860"/>
            <a:ext cx="864396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ДОМАШНЕЕ ЗАДАНИЕ</a:t>
            </a:r>
            <a:r>
              <a:rPr kumimoji="0" lang="ru-RU" sz="3200" b="1" i="0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: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   ОБЯЗАТЕЛЬНОЕ – ДЛЯ ВСЕХ: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ПОВТОРИТЬ  §44,45,48,49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РЕШИТЬ ЗАДАЧИ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(КАРТОЧКА)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I</a:t>
            </a: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УРОВЕНЬ: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№1-3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II</a:t>
            </a: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</a:t>
            </a: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УРОВЕНЬ: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 №4 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ИНДИВИДУАЛЬНОЕ: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III</a:t>
            </a: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УРОВЕНЬ: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Century Schoolbook" pitchFamily="18" charset="0"/>
                <a:ea typeface="Times New Roman" pitchFamily="18" charset="0"/>
              </a:rPr>
              <a:t> №5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Century Schoolbook" pitchFamily="18" charset="0"/>
            </a:endParaRPr>
          </a:p>
        </p:txBody>
      </p:sp>
      <p:pic>
        <p:nvPicPr>
          <p:cNvPr id="4099" name="Picture 3" descr="C:\Documents and Settings\Admin\Рабочий стол\ВСЕ МОЕ\КАРТИНКИ ФИЗИКА\wleft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43702" y="4143380"/>
            <a:ext cx="1987997" cy="2108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4" descr="4"/>
          <p:cNvPicPr>
            <a:picLocks noChangeAspect="1" noChangeArrowheads="1"/>
          </p:cNvPicPr>
          <p:nvPr/>
        </p:nvPicPr>
        <p:blipFill>
          <a:blip r:embed="rId3" cstate="print"/>
          <a:srcRect l="58668" t="8045" b="23569"/>
          <a:stretch>
            <a:fillRect/>
          </a:stretch>
        </p:blipFill>
        <p:spPr>
          <a:xfrm>
            <a:off x="214282" y="642918"/>
            <a:ext cx="3609972" cy="4500594"/>
          </a:xfrm>
          <a:prstGeom prst="rect">
            <a:avLst/>
          </a:prstGeo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4071934" y="285728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  последовательном соединении двух проводников, сопротивления каждого из которых    2 Ом, сила тока в цепи составляет    0,2 А.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Определите показание  амперметра, если те же проводники соединить параллельно? Напряжение в обоих  случаях одинаковое.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286388"/>
            <a:ext cx="1590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4 Ом</a:t>
            </a:r>
            <a:endParaRPr lang="ru-RU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5286388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0,8 В</a:t>
            </a:r>
            <a:endParaRPr lang="ru-RU" sz="40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929330"/>
            <a:ext cx="19288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u="sng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1 Ом</a:t>
            </a:r>
            <a:endParaRPr lang="ru-RU" sz="4000" b="1" u="sng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5929330"/>
            <a:ext cx="17145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u="sng" cap="all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0,8 а</a:t>
            </a:r>
            <a:endParaRPr lang="ru-RU" sz="4000" b="1" u="sng" cap="all" dirty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ИЗИКА\ФОНЫ ШАБЛОНЫ ДЛЯ ПРЕЗЕНТАЦИЙ\Vol\bv1029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015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Задача: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Амперметр А</a:t>
            </a:r>
            <a:r>
              <a:rPr lang="ru-RU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показывает 6 А.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Какой ток показывает амперметр А</a:t>
            </a:r>
            <a:r>
              <a:rPr lang="ru-RU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?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Picture 4" descr="5"/>
          <p:cNvPicPr>
            <a:picLocks noChangeAspect="1" noChangeArrowheads="1"/>
          </p:cNvPicPr>
          <p:nvPr/>
        </p:nvPicPr>
        <p:blipFill>
          <a:blip r:embed="rId3" cstate="print"/>
          <a:srcRect t="22737" r="3334" b="3413"/>
          <a:stretch>
            <a:fillRect/>
          </a:stretch>
        </p:blipFill>
        <p:spPr>
          <a:xfrm>
            <a:off x="642910" y="1428736"/>
            <a:ext cx="8072494" cy="43982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208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105</cp:revision>
  <dcterms:modified xsi:type="dcterms:W3CDTF">2015-02-01T20:35:43Z</dcterms:modified>
</cp:coreProperties>
</file>