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5" autoAdjust="0"/>
    <p:restoredTop sz="96433" autoAdjust="0"/>
  </p:normalViewPr>
  <p:slideViewPr>
    <p:cSldViewPr snapToGrid="0">
      <p:cViewPr varScale="1">
        <p:scale>
          <a:sx n="68" d="100"/>
          <a:sy n="68" d="100"/>
        </p:scale>
        <p:origin x="-4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26.10.2009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26.10.2009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26.10.2009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26.10.2009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26.10.2009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26.10.2009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26.10.2009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26.10.2009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26.10.2009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26.10.2009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26.10.2009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26.10.2009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70109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40632"/>
            <a:ext cx="9144000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cap="all" dirty="0">
                <a:ln w="0"/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Первые шаги </a:t>
            </a:r>
            <a:r>
              <a:rPr lang="ru-RU" sz="3600" b="1" cap="all" dirty="0" smtClean="0">
                <a:ln w="0"/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 </a:t>
            </a:r>
            <a:r>
              <a:rPr lang="ru-RU" sz="3600" b="1" cap="all" dirty="0">
                <a:ln w="0"/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науку физики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4051" y="1394306"/>
            <a:ext cx="88199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ln w="1905">
                  <a:solidFill>
                    <a:srgbClr val="006600"/>
                  </a:solidFill>
                </a:ln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Для  учеников </a:t>
            </a:r>
            <a:r>
              <a:rPr lang="ru-RU" sz="3200" b="1" dirty="0" smtClean="0">
                <a:ln w="1905">
                  <a:solidFill>
                    <a:srgbClr val="006600"/>
                  </a:solidFill>
                </a:ln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начальной  школы  в апреле   была  </a:t>
            </a:r>
            <a:r>
              <a:rPr lang="ru-RU" sz="3200" b="1" dirty="0">
                <a:ln w="1905">
                  <a:solidFill>
                    <a:srgbClr val="006600"/>
                  </a:solidFill>
                </a:ln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открыта  мастерская </a:t>
            </a:r>
            <a:r>
              <a:rPr lang="ru-RU" sz="3200" b="1" dirty="0" smtClean="0">
                <a:ln w="1905">
                  <a:solidFill>
                    <a:srgbClr val="006600"/>
                  </a:solidFill>
                </a:ln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физических  опытов</a:t>
            </a:r>
            <a:endParaRPr lang="ru-RU" sz="3200" b="1" dirty="0">
              <a:ln w="1905">
                <a:solidFill>
                  <a:srgbClr val="006600"/>
                </a:solidFill>
              </a:ln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9451" y="2937181"/>
            <a:ext cx="7315200" cy="261610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ru-RU" sz="36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Ужасно интересно, </a:t>
            </a:r>
          </a:p>
          <a:p>
            <a:pPr algn="r">
              <a:defRPr/>
            </a:pPr>
            <a:r>
              <a:rPr lang="ru-RU" sz="36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Все то, что неизвестно!</a:t>
            </a:r>
          </a:p>
          <a:p>
            <a:pPr algn="r">
              <a:defRPr/>
            </a:pPr>
            <a:r>
              <a:rPr lang="ru-RU" sz="36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Мы тайны разгадаем</a:t>
            </a:r>
          </a:p>
          <a:p>
            <a:pPr algn="r">
              <a:defRPr/>
            </a:pPr>
            <a:r>
              <a:rPr lang="ru-RU" sz="36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И мир большой познаем!</a:t>
            </a:r>
          </a:p>
          <a:p>
            <a:pPr algn="r">
              <a:defRPr/>
            </a:pP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Геннадий 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Остер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9" name="Picture 12" descr="C:\Users\PC\Desktop\+++2016 МОЯ ПРЕДМЕТНАЯ НЕДЕЛЯ физика - копия\pngTLFt0kr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89195"/>
            <a:ext cx="2618071" cy="26861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14"/>
          <p:cNvSpPr>
            <a:spLocks noChangeArrowheads="1"/>
          </p:cNvSpPr>
          <p:nvPr/>
        </p:nvSpPr>
        <p:spPr bwMode="auto">
          <a:xfrm>
            <a:off x="0" y="5553282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3300"/>
                </a:solidFill>
                <a:latin typeface="Georgia" pitchFamily="18" charset="0"/>
              </a:rPr>
              <a:t>«Учиться надо весело.</a:t>
            </a:r>
          </a:p>
          <a:p>
            <a:pPr algn="ctr"/>
            <a:r>
              <a:rPr lang="ru-RU" sz="2200" b="1" dirty="0" smtClean="0">
                <a:solidFill>
                  <a:srgbClr val="003300"/>
                </a:solidFill>
                <a:latin typeface="Georgia" pitchFamily="18" charset="0"/>
              </a:rPr>
              <a:t>Чтобы переваривать знания, надо поглощать их с аппетитом»</a:t>
            </a:r>
          </a:p>
          <a:p>
            <a:pPr lvl="1" algn="r"/>
            <a:r>
              <a:rPr lang="ru-RU" sz="1600" b="1" dirty="0" smtClean="0">
                <a:solidFill>
                  <a:srgbClr val="003300"/>
                </a:solidFill>
                <a:latin typeface="Georgia" pitchFamily="18" charset="0"/>
              </a:rPr>
              <a:t>Франс  (</a:t>
            </a:r>
            <a:r>
              <a:rPr lang="ru-RU" sz="1600" b="1" dirty="0" err="1" smtClean="0">
                <a:solidFill>
                  <a:srgbClr val="003300"/>
                </a:solidFill>
                <a:latin typeface="Georgia" pitchFamily="18" charset="0"/>
              </a:rPr>
              <a:t>Тибо</a:t>
            </a:r>
            <a:r>
              <a:rPr lang="ru-RU" sz="1600" b="1" dirty="0" smtClean="0">
                <a:solidFill>
                  <a:srgbClr val="003300"/>
                </a:solidFill>
                <a:latin typeface="Georgia" pitchFamily="18" charset="0"/>
              </a:rPr>
              <a:t>)</a:t>
            </a:r>
            <a:endParaRPr lang="ru-RU" sz="1600" b="1" dirty="0">
              <a:solidFill>
                <a:srgbClr val="003300"/>
              </a:solidFill>
              <a:latin typeface="Georgia" pitchFamily="18" charset="0"/>
            </a:endParaRPr>
          </a:p>
          <a:p>
            <a:pPr algn="ctr"/>
            <a:endParaRPr lang="ru-RU" sz="2400" dirty="0">
              <a:solidFill>
                <a:srgbClr val="003300"/>
              </a:solidFill>
              <a:latin typeface="Georgia" panose="02040502050405020303" pitchFamily="18" charset="0"/>
            </a:endParaRPr>
          </a:p>
          <a:p>
            <a:pPr algn="ctr"/>
            <a:endParaRPr lang="ru-RU" sz="2000" dirty="0">
              <a:solidFill>
                <a:srgbClr val="0033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70109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82880"/>
            <a:ext cx="9144000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cap="all" dirty="0" smtClean="0">
                <a:ln w="0"/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«радость  видеть  и  понимать – есть  самый прекрасный  дар  природы»</a:t>
            </a:r>
          </a:p>
          <a:p>
            <a:pPr algn="r">
              <a:defRPr/>
            </a:pPr>
            <a:r>
              <a:rPr lang="ru-RU" sz="1400" b="1" cap="all" dirty="0" smtClean="0">
                <a:ln w="0"/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Альберт  </a:t>
            </a:r>
            <a:r>
              <a:rPr lang="ru-RU" sz="1400" b="1" cap="all" dirty="0" err="1" smtClean="0">
                <a:ln w="0"/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эйнштейн</a:t>
            </a:r>
            <a:endParaRPr lang="ru-RU" sz="1400" b="1" cap="all" dirty="0">
              <a:ln w="0"/>
              <a:solidFill>
                <a:schemeClr val="accent4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366170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ln w="1905">
                  <a:solidFill>
                    <a:srgbClr val="006600"/>
                  </a:solidFill>
                </a:ln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Дети имели возможность проводить простые опыты, наблюдать, анализировать,  осуществлять выводы, работать в команде.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ln w="1905">
                  <a:solidFill>
                    <a:srgbClr val="006600"/>
                  </a:solidFill>
                </a:ln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С интересом выполняли</a:t>
            </a:r>
            <a:endParaRPr lang="ru-RU" sz="2000" b="1" dirty="0">
              <a:ln w="1905">
                <a:solidFill>
                  <a:srgbClr val="006600"/>
                </a:solidFill>
              </a:ln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624" y="2388542"/>
            <a:ext cx="8595361" cy="378565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4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4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Увлекательный опыт «Сила воды»;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4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Демонстрационный эксперимент «Сообщающиеся сосуды»;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4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Занимательный опыт «Лавовая лампа»;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4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Научное шоу «Молочное волшебство»;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4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Увлекательный эксперимент «Удивительный подсвечник»;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4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Опыт для любознательных  «Яйцо – подводная лодка»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24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Прямоугольник 14"/>
          <p:cNvSpPr>
            <a:spLocks noChangeArrowheads="1"/>
          </p:cNvSpPr>
          <p:nvPr/>
        </p:nvSpPr>
        <p:spPr bwMode="auto">
          <a:xfrm>
            <a:off x="0" y="577836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3300"/>
                </a:solidFill>
                <a:latin typeface="Georgia" pitchFamily="18" charset="0"/>
              </a:rPr>
              <a:t>Удачного и счастливого Вам, ребята  путешествия в море физических знаний!</a:t>
            </a:r>
          </a:p>
          <a:p>
            <a:pPr algn="ctr"/>
            <a:r>
              <a:rPr lang="ru-RU" sz="2400" b="1" dirty="0">
                <a:solidFill>
                  <a:srgbClr val="003300"/>
                </a:solidFill>
                <a:latin typeface="Georgia" panose="02040502050405020303" pitchFamily="18" charset="0"/>
              </a:rPr>
              <a:t>Экспериментируйте с удовольствием!</a:t>
            </a:r>
            <a:endParaRPr lang="ru-RU" sz="2400" dirty="0">
              <a:solidFill>
                <a:srgbClr val="003300"/>
              </a:solidFill>
              <a:latin typeface="Georgia" panose="02040502050405020303" pitchFamily="18" charset="0"/>
            </a:endParaRPr>
          </a:p>
          <a:p>
            <a:pPr algn="ctr"/>
            <a:endParaRPr lang="ru-RU" sz="2000" dirty="0">
              <a:solidFill>
                <a:srgbClr val="003300"/>
              </a:solidFill>
              <a:latin typeface="Georgia" pitchFamily="18" charset="0"/>
            </a:endParaRPr>
          </a:p>
        </p:txBody>
      </p:sp>
      <p:pic>
        <p:nvPicPr>
          <p:cNvPr id="12" name="Picture 12" descr="C:\Users\PC\Desktop\+++2016 МОЯ ПРЕДМЕТНАЯ НЕДЕЛЯ физика - копия\pngTLFt0kr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1132" y="1913946"/>
            <a:ext cx="1842868" cy="18908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150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166</cp:lastModifiedBy>
  <cp:revision>44</cp:revision>
  <dcterms:created xsi:type="dcterms:W3CDTF">2013-11-19T05:52:05Z</dcterms:created>
  <dcterms:modified xsi:type="dcterms:W3CDTF">2009-10-25T20:56:02Z</dcterms:modified>
</cp:coreProperties>
</file>